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5" r:id="rId2"/>
    <p:sldId id="274" r:id="rId3"/>
    <p:sldId id="277" r:id="rId4"/>
    <p:sldId id="278" r:id="rId5"/>
    <p:sldId id="279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338452" y="3894120"/>
            <a:ext cx="4476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12 = 3 + 3 + 3 + 3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C12EB5F2-1F1E-2EAC-0FA4-2FF75C18DF8E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D283AF0-C724-9BE6-7D96-E588429DD3D1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44B01BA-FBB9-EB9E-006D-6BF2E585C7B6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C4F5A98E-6A35-89C6-802B-B2C47197988B}"/>
              </a:ext>
            </a:extLst>
          </p:cNvPr>
          <p:cNvSpPr/>
          <p:nvPr/>
        </p:nvSpPr>
        <p:spPr>
          <a:xfrm rot="5400000">
            <a:off x="6820738" y="3301675"/>
            <a:ext cx="486888" cy="298001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ACC8906-4EF5-4A5E-EDD0-C5B222A867A1}"/>
              </a:ext>
            </a:extLst>
          </p:cNvPr>
          <p:cNvSpPr txBox="1"/>
          <p:nvPr/>
        </p:nvSpPr>
        <p:spPr>
          <a:xfrm>
            <a:off x="6117018" y="5035129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fois 3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C90B29F-FC7B-EEDF-FD22-EF8042D44B0C}"/>
              </a:ext>
            </a:extLst>
          </p:cNvPr>
          <p:cNvSpPr/>
          <p:nvPr/>
        </p:nvSpPr>
        <p:spPr>
          <a:xfrm>
            <a:off x="664570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D8CBF00-0784-FE74-1EF7-1C74E193F0AE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 animBg="1"/>
      <p:bldP spid="12" grpId="0" animBg="1"/>
      <p:bldP spid="14" grpId="0" animBg="1"/>
      <p:bldP spid="16" grpId="0" animBg="1"/>
      <p:bldP spid="18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637140" y="3378220"/>
            <a:ext cx="4371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Il peut faire 4 cônes.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9BCEB02-65A7-1E5C-57BA-B7F8DF97B22E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05339" y="1084613"/>
            <a:ext cx="8784663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Le marchand doit réparer 10 skis. Il les range par paires.</a:t>
            </a:r>
          </a:p>
          <a:p>
            <a:r>
              <a:rPr lang="fr-FR" sz="3600" b="1" dirty="0">
                <a:solidFill>
                  <a:schemeClr val="tx1"/>
                </a:solidFill>
              </a:rPr>
              <a:t>Combien de paires y a-t-il 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F54ACE-C6A2-529A-9BAB-A9070C991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33"/>
          <a:stretch/>
        </p:blipFill>
        <p:spPr>
          <a:xfrm rot="6555450">
            <a:off x="6267291" y="4500278"/>
            <a:ext cx="3824477" cy="114096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81A078F-2085-D6DF-91B5-6C53008D8148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paires de skis.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1F82F11-4854-0AB8-E6F6-10C418A9A998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156BECF-1EB9-FC58-0518-950079BBDB0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662DD0-39B5-EA69-07CE-DFD7B9DEC061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46BA87-E53C-C695-CB4F-99EDE3B54045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AF91B8-08D8-4F03-FCD5-8F7CC96FE79B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D0ED05C-8AD3-0A68-BDC5-30ABAC088162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9CE2F34-FCE6-4037-C2AA-330B9FBD8FCE}"/>
              </a:ext>
            </a:extLst>
          </p:cNvPr>
          <p:cNvSpPr txBox="1"/>
          <p:nvPr/>
        </p:nvSpPr>
        <p:spPr>
          <a:xfrm>
            <a:off x="6703513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4891955A-32B5-B07D-2D12-E20EDD6B677C}"/>
              </a:ext>
            </a:extLst>
          </p:cNvPr>
          <p:cNvSpPr/>
          <p:nvPr/>
        </p:nvSpPr>
        <p:spPr>
          <a:xfrm>
            <a:off x="736735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FD2AF53-FF18-59E1-EC5A-CADDF69F0D28}"/>
              </a:ext>
            </a:extLst>
          </p:cNvPr>
          <p:cNvSpPr txBox="1"/>
          <p:nvPr/>
        </p:nvSpPr>
        <p:spPr>
          <a:xfrm>
            <a:off x="7346161" y="3078743"/>
            <a:ext cx="695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A94F30A-7826-A80C-1C77-3901D21656F8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  <p:bldP spid="7" grpId="0"/>
      <p:bldP spid="8" grpId="0" animBg="1"/>
      <p:bldP spid="10" grpId="0"/>
      <p:bldP spid="11" grpId="0" animBg="1"/>
      <p:bldP spid="12" grpId="0"/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46634" y="3389446"/>
            <a:ext cx="4398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10 = 2+2+2+2+2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468DAAB2-4E5B-58F2-9D8D-C6A062DCFE7F}"/>
              </a:ext>
            </a:extLst>
          </p:cNvPr>
          <p:cNvSpPr/>
          <p:nvPr/>
        </p:nvSpPr>
        <p:spPr>
          <a:xfrm rot="5400000">
            <a:off x="6644244" y="3083090"/>
            <a:ext cx="486888" cy="2462150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83CD086-27D1-6BA6-9C67-7DCB033F56A1}"/>
              </a:ext>
            </a:extLst>
          </p:cNvPr>
          <p:cNvSpPr txBox="1"/>
          <p:nvPr/>
        </p:nvSpPr>
        <p:spPr>
          <a:xfrm>
            <a:off x="5998412" y="4455441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5 fois 2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EAD726B-F66B-583E-8697-8F2EF8DBE3D3}"/>
              </a:ext>
            </a:extLst>
          </p:cNvPr>
          <p:cNvSpPr/>
          <p:nvPr/>
        </p:nvSpPr>
        <p:spPr>
          <a:xfrm>
            <a:off x="4518726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81FD73B-F033-EF04-6CB7-A5254B3BBCAD}"/>
              </a:ext>
            </a:extLst>
          </p:cNvPr>
          <p:cNvSpPr/>
          <p:nvPr/>
        </p:nvSpPr>
        <p:spPr>
          <a:xfrm>
            <a:off x="523718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581E208-4458-F0BF-F0B2-092EA9D96F22}"/>
              </a:ext>
            </a:extLst>
          </p:cNvPr>
          <p:cNvSpPr/>
          <p:nvPr/>
        </p:nvSpPr>
        <p:spPr>
          <a:xfrm>
            <a:off x="594149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86136E0-F74A-4289-2E52-7AE2BE338C5F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72F8D02-7A27-0D95-60B1-8F09DC61E82D}"/>
              </a:ext>
            </a:extLst>
          </p:cNvPr>
          <p:cNvSpPr/>
          <p:nvPr/>
        </p:nvSpPr>
        <p:spPr>
          <a:xfrm>
            <a:off x="7350119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2634187-E017-8779-F1AC-607FDEAB0460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1" y="3378220"/>
            <a:ext cx="4066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5 paires de skis.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349E425-15F9-6FCD-669B-9D88BB3B737A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01599" y="1096488"/>
            <a:ext cx="769774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Pour le gouter, papa prépare 12 boules de glace. Il met 3 boules sur chaque cône.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cônes peut-il faire ? 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A0C9292-EA32-F927-75A4-0F7B4404B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865" y="2151017"/>
            <a:ext cx="2353492" cy="470698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9439D6B5-1031-108E-DC9D-75586CE726F1}"/>
              </a:ext>
            </a:extLst>
          </p:cNvPr>
          <p:cNvSpPr txBox="1"/>
          <p:nvPr/>
        </p:nvSpPr>
        <p:spPr>
          <a:xfrm>
            <a:off x="851258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cônes.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1ECF5A5-151C-952F-515C-BFAB85730427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86CEEA3-9FE8-3E60-CFBC-64158CFFCF3D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C291BE-74A1-67F4-618B-B62B26B0A5CF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DD3D75-58C0-E024-4A11-305F32ABE48F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B1953561-691F-FEB9-FE81-AD3FBE862BDE}"/>
              </a:ext>
            </a:extLst>
          </p:cNvPr>
          <p:cNvSpPr/>
          <p:nvPr/>
        </p:nvSpPr>
        <p:spPr>
          <a:xfrm>
            <a:off x="6667868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58B6A7-D6AF-F12A-8302-909FDB985462}"/>
              </a:ext>
            </a:extLst>
          </p:cNvPr>
          <p:cNvSpPr txBox="1"/>
          <p:nvPr/>
        </p:nvSpPr>
        <p:spPr>
          <a:xfrm>
            <a:off x="6649765" y="3066868"/>
            <a:ext cx="68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A22EE2B-97AE-A232-9C71-13C9DC859114}"/>
              </a:ext>
            </a:extLst>
          </p:cNvPr>
          <p:cNvSpPr txBox="1"/>
          <p:nvPr/>
        </p:nvSpPr>
        <p:spPr>
          <a:xfrm>
            <a:off x="8165451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3" grpId="0" animBg="1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2730</TotalTime>
  <Words>161</Words>
  <Application>Microsoft Office PowerPoint</Application>
  <PresentationFormat>Affichage à l'écran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78</cp:revision>
  <dcterms:created xsi:type="dcterms:W3CDTF">2023-02-07T14:55:57Z</dcterms:created>
  <dcterms:modified xsi:type="dcterms:W3CDTF">2025-09-03T09:42:14Z</dcterms:modified>
</cp:coreProperties>
</file>